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0"/>
  </p:notesMasterIdLst>
  <p:sldIdLst>
    <p:sldId id="256" r:id="rId8"/>
    <p:sldId id="271" r:id="rId9"/>
    <p:sldId id="331" r:id="rId10"/>
    <p:sldId id="332" r:id="rId11"/>
    <p:sldId id="333" r:id="rId12"/>
    <p:sldId id="336" r:id="rId13"/>
    <p:sldId id="338" r:id="rId14"/>
    <p:sldId id="339" r:id="rId15"/>
    <p:sldId id="334" r:id="rId16"/>
    <p:sldId id="337" r:id="rId17"/>
    <p:sldId id="335" r:id="rId18"/>
    <p:sldId id="305" r:id="rId19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1"/>
            <p14:sldId id="332"/>
            <p14:sldId id="333"/>
            <p14:sldId id="336"/>
            <p14:sldId id="338"/>
            <p14:sldId id="339"/>
            <p14:sldId id="334"/>
            <p14:sldId id="337"/>
            <p14:sldId id="33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80616" autoAdjust="0"/>
  </p:normalViewPr>
  <p:slideViewPr>
    <p:cSldViewPr>
      <p:cViewPr varScale="1">
        <p:scale>
          <a:sx n="111" d="100"/>
          <a:sy n="111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be used to thinking of “imports” as “includes” that go at the top of the file like in other languages. They often do, but in python “import” is a verb. It does something only when it is executed.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8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7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some things to think about … nothing to submit.</a:t>
            </a:r>
          </a:p>
          <a:p>
            <a:endParaRPr lang="en-US" baseline="0" dirty="0"/>
          </a:p>
          <a:p>
            <a:r>
              <a:rPr lang="en-US" baseline="0" dirty="0"/>
              <a:t>Share your thoughts in the online portal discussion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reference/import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python.swaroopch.com/oop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Modules and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0386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Import</a:t>
            </a:r>
          </a:p>
          <a:p>
            <a:pPr>
              <a:buFont typeface="Arial" charset="0"/>
              <a:buChar char="•"/>
            </a:pPr>
            <a:r>
              <a:rPr lang="en-US" dirty="0"/>
              <a:t>Encapsulation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Object Fundamentals</a:t>
            </a:r>
          </a:p>
          <a:p>
            <a:pPr>
              <a:buFont typeface="Arial" charset="0"/>
              <a:buChar char="•"/>
            </a:pPr>
            <a:r>
              <a:rPr lang="en-US" dirty="0"/>
              <a:t>Inheritance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6704D-BABC-4818-999E-9A2827B50F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215580"/>
            <a:ext cx="4971288" cy="27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786F-F304-4229-8320-0D216D40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9EA0-7D9B-4B14-9103-9D9B6A1B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1219200"/>
          </a:xfrm>
        </p:spPr>
        <p:txBody>
          <a:bodyPr/>
          <a:lstStyle/>
          <a:p>
            <a:r>
              <a:rPr lang="en-US" dirty="0"/>
              <a:t>Reference the gang of four patterns</a:t>
            </a:r>
          </a:p>
          <a:p>
            <a:r>
              <a:rPr lang="en-US" dirty="0"/>
              <a:t>Decorator … composition vs inheritance, French, Canadian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C7CB5-F298-4C1B-A36F-142C50D9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D0C26-CC1F-47B5-B088-6F3FF60DC37A}"/>
              </a:ext>
            </a:extLst>
          </p:cNvPr>
          <p:cNvSpPr/>
          <p:nvPr/>
        </p:nvSpPr>
        <p:spPr>
          <a:xfrm>
            <a:off x="457200" y="1657350"/>
            <a:ext cx="4114800" cy="203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French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(Animal):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,other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._other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other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u="sng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other.sayHi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other.get_num_legs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431C6-00C6-45EC-AC76-FCD40D1173DC}"/>
              </a:ext>
            </a:extLst>
          </p:cNvPr>
          <p:cNvSpPr/>
          <p:nvPr/>
        </p:nvSpPr>
        <p:spPr>
          <a:xfrm>
            <a:off x="4648200" y="1457711"/>
            <a:ext cx="4114800" cy="202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Canadian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(Animal):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,other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._other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other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other.sayHi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en-US" sz="1000" i="1" u="sng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eh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other.get_num_legs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99597-10FB-4FA3-A593-4D88EA5FAF40}"/>
              </a:ext>
            </a:extLst>
          </p:cNvPr>
          <p:cNvSpPr/>
          <p:nvPr/>
        </p:nvSpPr>
        <p:spPr>
          <a:xfrm>
            <a:off x="2362200" y="3824206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 = French(Canadian(French(Dog())))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 have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legs"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05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786F-F304-4229-8320-0D216D40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of Death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C7CB5-F298-4C1B-A36F-142C50D9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4E0B2-FA90-4042-A4DD-3BC1E48421B8}"/>
              </a:ext>
            </a:extLst>
          </p:cNvPr>
          <p:cNvSpPr/>
          <p:nvPr/>
        </p:nvSpPr>
        <p:spPr>
          <a:xfrm>
            <a:off x="914400" y="1200150"/>
            <a:ext cx="4572000" cy="25699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Werewolf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(Dog, Human):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Dog.__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Human.__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Human.sayHi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#animal = French(</a:t>
            </a:r>
            <a:r>
              <a:rPr lang="en-US" sz="1000" u="sng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Canadian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(French(Dog())))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 = Werewolf()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 have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legs"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E6ED6-F33D-43B7-A2F9-1266C848C4DA}"/>
              </a:ext>
            </a:extLst>
          </p:cNvPr>
          <p:cNvSpPr/>
          <p:nvPr/>
        </p:nvSpPr>
        <p:spPr>
          <a:xfrm>
            <a:off x="5715000" y="1607954"/>
            <a:ext cx="25146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Hello Bark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 have 2 legs</a:t>
            </a:r>
          </a:p>
        </p:txBody>
      </p:sp>
    </p:spTree>
    <p:extLst>
      <p:ext uri="{BB962C8B-B14F-4D97-AF65-F5344CB8AC3E}">
        <p14:creationId xmlns:p14="http://schemas.microsoft.com/office/powerpoint/2010/main" val="238849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A67C6C-14B7-4886-8989-A4FBA3E3C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9112"/>
            <a:ext cx="4169557" cy="35753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6324600" cy="2971800"/>
          </a:xfrm>
        </p:spPr>
        <p:txBody>
          <a:bodyPr/>
          <a:lstStyle/>
          <a:p>
            <a:r>
              <a:rPr lang="en-US" dirty="0"/>
              <a:t>Type in the Animals example.</a:t>
            </a:r>
          </a:p>
          <a:p>
            <a:endParaRPr lang="en-US" dirty="0"/>
          </a:p>
          <a:p>
            <a:r>
              <a:rPr lang="en-US" dirty="0"/>
              <a:t>Create a Centaur class (half man, half horse).</a:t>
            </a:r>
          </a:p>
          <a:p>
            <a:endParaRPr lang="en-US" dirty="0"/>
          </a:p>
          <a:p>
            <a:r>
              <a:rPr lang="en-US" dirty="0"/>
              <a:t>Create a SHOUT decorator that converts all “</a:t>
            </a:r>
            <a:r>
              <a:rPr lang="en-US" dirty="0" err="1"/>
              <a:t>sayHi</a:t>
            </a:r>
            <a:r>
              <a:rPr lang="en-US" dirty="0"/>
              <a:t>” to all upper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https://docs.python.org/3/reference/import.html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https://python.swaroopch.com/oop.html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EB8E1-7035-4164-85D6-5E36D81F4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255" y="2358543"/>
            <a:ext cx="5715003" cy="2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95F9-6F9F-49A7-B5F1-EFA1CC3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is a Verb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8CEBC-4A83-41FB-97B2-7C184C6F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A22CDD-9948-4DF6-AAAF-33D9CCCA023A}"/>
              </a:ext>
            </a:extLst>
          </p:cNvPr>
          <p:cNvSpPr/>
          <p:nvPr/>
        </p:nvSpPr>
        <p:spPr>
          <a:xfrm>
            <a:off x="226383" y="1200150"/>
            <a:ext cx="2857500" cy="34547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 there from include"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"Include running"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"Include:"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+__name__+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</a:p>
          <a:p>
            <a:pPr>
              <a:lnSpc>
                <a:spcPct val="115000"/>
              </a:lnSpc>
            </a:pPr>
            <a:endParaRPr lang="en-US" sz="1000" i="1" dirty="0">
              <a:solidFill>
                <a:srgbClr val="C9802B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i="1" dirty="0">
              <a:solidFill>
                <a:srgbClr val="C9802B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another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more</a:t>
            </a:r>
          </a:p>
          <a:p>
            <a:pPr>
              <a:lnSpc>
                <a:spcPct val="115000"/>
              </a:lnSpc>
            </a:pPr>
            <a:endParaRPr lang="en-US" sz="11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more.sayHi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20658-3AC5-4BC5-85F9-BBC0C9FB1AC2}"/>
              </a:ext>
            </a:extLst>
          </p:cNvPr>
          <p:cNvSpPr/>
          <p:nvPr/>
        </p:nvSpPr>
        <p:spPr>
          <a:xfrm>
            <a:off x="3192527" y="1200150"/>
            <a:ext cx="2857500" cy="11541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 there from another"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"Another running"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"Another:"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+__name__+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E282AC-1C07-46C8-90A0-623BA613B370}"/>
              </a:ext>
            </a:extLst>
          </p:cNvPr>
          <p:cNvSpPr/>
          <p:nvPr/>
        </p:nvSpPr>
        <p:spPr>
          <a:xfrm>
            <a:off x="6158671" y="1200150"/>
            <a:ext cx="2651760" cy="11541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 there from more"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"More running"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"More:"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+__name__+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D28FA-09AF-4467-9AD7-F92FD2AD195E}"/>
              </a:ext>
            </a:extLst>
          </p:cNvPr>
          <p:cNvSpPr txBox="1"/>
          <p:nvPr/>
        </p:nvSpPr>
        <p:spPr>
          <a:xfrm>
            <a:off x="228599" y="829261"/>
            <a:ext cx="285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include.py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2954B-4FBF-4CE9-92C5-43F3D2CD5433}"/>
              </a:ext>
            </a:extLst>
          </p:cNvPr>
          <p:cNvSpPr txBox="1"/>
          <p:nvPr/>
        </p:nvSpPr>
        <p:spPr>
          <a:xfrm>
            <a:off x="3213405" y="829261"/>
            <a:ext cx="285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another.py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551A9-FBC3-4311-B1A7-1775BD3F1554}"/>
              </a:ext>
            </a:extLst>
          </p:cNvPr>
          <p:cNvSpPr txBox="1"/>
          <p:nvPr/>
        </p:nvSpPr>
        <p:spPr>
          <a:xfrm>
            <a:off x="6179549" y="829261"/>
            <a:ext cx="263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more.py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E11D39-F02C-4580-9974-F400DA6401A8}"/>
              </a:ext>
            </a:extLst>
          </p:cNvPr>
          <p:cNvSpPr/>
          <p:nvPr/>
        </p:nvSpPr>
        <p:spPr>
          <a:xfrm>
            <a:off x="6524431" y="2478499"/>
            <a:ext cx="22860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More running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More:__main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__: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5569D-DD38-4661-AE38-ED180E7BAB7F}"/>
              </a:ext>
            </a:extLst>
          </p:cNvPr>
          <p:cNvSpPr/>
          <p:nvPr/>
        </p:nvSpPr>
        <p:spPr>
          <a:xfrm>
            <a:off x="3213405" y="2887711"/>
            <a:ext cx="3031049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Include running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Include:__main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__: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Hello there from include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Another running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Another:another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Hello there from another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More running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More:more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Hello there from more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8681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A840-6764-4A9D-86CF-407D2E6A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9A3F-C02A-4333-AA34-FED367C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5C6998-2B7B-4083-910F-57FA1E93C347}"/>
              </a:ext>
            </a:extLst>
          </p:cNvPr>
          <p:cNvSpPr/>
          <p:nvPr/>
        </p:nvSpPr>
        <p:spPr>
          <a:xfrm>
            <a:off x="457200" y="742950"/>
            <a:ext cx="3657600" cy="25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E5B853-2DCF-4DAF-B523-CF7D0809165C}"/>
              </a:ext>
            </a:extLst>
          </p:cNvPr>
          <p:cNvSpPr/>
          <p:nvPr/>
        </p:nvSpPr>
        <p:spPr>
          <a:xfrm>
            <a:off x="228600" y="876590"/>
            <a:ext cx="3886200" cy="36892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.name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"Chris Cantrell"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"Chris Cantrell"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 = n.name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n.get_name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(me)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 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33AC0-10DE-40F3-8633-EB02BC713B1D}"/>
              </a:ext>
            </a:extLst>
          </p:cNvPr>
          <p:cNvSpPr/>
          <p:nvPr/>
        </p:nvSpPr>
        <p:spPr>
          <a:xfrm>
            <a:off x="4851918" y="876877"/>
            <a:ext cx="3911082" cy="3618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.first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"Chris"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.last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"Cantrell"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.first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.last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 = n.name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n.get_name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(me)</a:t>
            </a:r>
          </a:p>
          <a:p>
            <a:pPr>
              <a:lnSpc>
                <a:spcPct val="115000"/>
              </a:lnSpc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44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A840-6764-4A9D-86CF-407D2E6A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9A3F-C02A-4333-AA34-FED367C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5C6998-2B7B-4083-910F-57FA1E93C347}"/>
              </a:ext>
            </a:extLst>
          </p:cNvPr>
          <p:cNvSpPr/>
          <p:nvPr/>
        </p:nvSpPr>
        <p:spPr>
          <a:xfrm>
            <a:off x="457200" y="742950"/>
            <a:ext cx="3657600" cy="25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E5B853-2DCF-4DAF-B523-CF7D0809165C}"/>
              </a:ext>
            </a:extLst>
          </p:cNvPr>
          <p:cNvSpPr/>
          <p:nvPr/>
        </p:nvSpPr>
        <p:spPr>
          <a:xfrm>
            <a:off x="457200" y="1020589"/>
            <a:ext cx="3886200" cy="334860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"Chris Cantrell"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"Chris Cantrell"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NameKeeper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n._first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(me)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 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AB2092-F341-4B72-AAA4-D1AE3CEF2069}"/>
              </a:ext>
            </a:extLst>
          </p:cNvPr>
          <p:cNvSpPr/>
          <p:nvPr/>
        </p:nvSpPr>
        <p:spPr>
          <a:xfrm>
            <a:off x="1553547" y="1722664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70407-19B9-42D3-8D4D-EE8BFD795636}"/>
              </a:ext>
            </a:extLst>
          </p:cNvPr>
          <p:cNvSpPr/>
          <p:nvPr/>
        </p:nvSpPr>
        <p:spPr>
          <a:xfrm>
            <a:off x="1060450" y="3594100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8B15D-248F-4032-B048-AF9C77A9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031664"/>
            <a:ext cx="4267200" cy="2941676"/>
          </a:xfrm>
        </p:spPr>
        <p:txBody>
          <a:bodyPr/>
          <a:lstStyle/>
          <a:p>
            <a:r>
              <a:rPr lang="en-US" dirty="0"/>
              <a:t>Use “_” to indicate that things are private.</a:t>
            </a:r>
          </a:p>
          <a:p>
            <a:endParaRPr lang="en-US" dirty="0"/>
          </a:p>
          <a:p>
            <a:r>
              <a:rPr lang="en-US" dirty="0"/>
              <a:t>This is just a convention. It is not enforced at runtime.</a:t>
            </a:r>
          </a:p>
        </p:txBody>
      </p:sp>
    </p:spTree>
    <p:extLst>
      <p:ext uri="{BB962C8B-B14F-4D97-AF65-F5344CB8AC3E}">
        <p14:creationId xmlns:p14="http://schemas.microsoft.com/office/powerpoint/2010/main" val="159840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0C85-5311-4CD9-A80D-571D17A2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0831-5A0B-41DB-8629-CA75F518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F72B22-3C0B-4A3D-8A10-CD15DB6870B6}"/>
              </a:ext>
            </a:extLst>
          </p:cNvPr>
          <p:cNvSpPr/>
          <p:nvPr/>
        </p:nvSpPr>
        <p:spPr>
          <a:xfrm>
            <a:off x="685800" y="971550"/>
            <a:ext cx="5029200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x, y):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x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._x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"("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")"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#return "("+</a:t>
            </a:r>
            <a:r>
              <a:rPr lang="en-US" sz="1000" u="sng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self.get_x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())+","+</a:t>
            </a:r>
            <a:r>
              <a:rPr lang="en-US" sz="1000" u="sng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self.get_y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())+")"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6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0C85-5311-4CD9-A80D-571D17A2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0831-5A0B-41DB-8629-CA75F518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01EA9-CEE6-46A1-B043-18B34BB45F3B}"/>
              </a:ext>
            </a:extLst>
          </p:cNvPr>
          <p:cNvSpPr/>
          <p:nvPr/>
        </p:nvSpPr>
        <p:spPr>
          <a:xfrm>
            <a:off x="457200" y="666751"/>
            <a:ext cx="4572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(Point):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super().__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2C6549-F9DC-4018-8A51-3E9F9E91744E}"/>
              </a:ext>
            </a:extLst>
          </p:cNvPr>
          <p:cNvSpPr/>
          <p:nvPr/>
        </p:nvSpPr>
        <p:spPr>
          <a:xfrm>
            <a:off x="4245864" y="1276351"/>
            <a:ext cx="4572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a, b):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b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get_length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dx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._a._x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._b._x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._a._y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._b._y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u="sng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a.get_x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-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b.get_x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u="sng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a.get_y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-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b.get_y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sqrt(dx*dx 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3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0C85-5311-4CD9-A80D-571D17A2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0831-5A0B-41DB-8629-CA75F518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01EA9-CEE6-46A1-B043-18B34BB45F3B}"/>
              </a:ext>
            </a:extLst>
          </p:cNvPr>
          <p:cNvSpPr/>
          <p:nvPr/>
        </p:nvSpPr>
        <p:spPr>
          <a:xfrm>
            <a:off x="457200" y="666751"/>
            <a:ext cx="4572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(Point):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super().__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2C6549-F9DC-4018-8A51-3E9F9E91744E}"/>
              </a:ext>
            </a:extLst>
          </p:cNvPr>
          <p:cNvSpPr/>
          <p:nvPr/>
        </p:nvSpPr>
        <p:spPr>
          <a:xfrm>
            <a:off x="4245864" y="1276351"/>
            <a:ext cx="4572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a, b):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b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get_length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dx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._a._x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._b._x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._a._y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._b._y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u="sng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a.get_x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-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b.get_x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000" u="sng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a.get_y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- self._</a:t>
            </a:r>
            <a:r>
              <a:rPr lang="en-US" sz="1000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b.get_y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sqrt(dx*dx 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5141F8-61CB-400F-B9EA-19AFE0A5C160}"/>
              </a:ext>
            </a:extLst>
          </p:cNvPr>
          <p:cNvSpPr/>
          <p:nvPr/>
        </p:nvSpPr>
        <p:spPr>
          <a:xfrm>
            <a:off x="457200" y="3205756"/>
            <a:ext cx="4572000" cy="16850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 = Point(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 = Point(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 = Line(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r,r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line.get_length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(r)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5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786F-F304-4229-8320-0D216D40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C7CB5-F298-4C1B-A36F-142C50D9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DFA0B-DE70-4B48-AC4B-85EAC51F80A2}"/>
              </a:ext>
            </a:extLst>
          </p:cNvPr>
          <p:cNvSpPr/>
          <p:nvPr/>
        </p:nvSpPr>
        <p:spPr>
          <a:xfrm>
            <a:off x="685800" y="149075"/>
            <a:ext cx="4572000" cy="46935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num_legs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"????"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num_legs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(Animal):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       Animal.__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__(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"Bark"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Human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(Animal):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       Animal.__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__(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4966A7-BCA0-479F-94C4-168FDFB1E565}"/>
              </a:ext>
            </a:extLst>
          </p:cNvPr>
          <p:cNvSpPr/>
          <p:nvPr/>
        </p:nvSpPr>
        <p:spPr>
          <a:xfrm>
            <a:off x="3883152" y="2114550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 = Dog()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 have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animal.get_num_legs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())+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legs"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312433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7286</TotalTime>
  <Words>1125</Words>
  <Application>Microsoft Office PowerPoint</Application>
  <PresentationFormat>On-screen Show (16:9)</PresentationFormat>
  <Paragraphs>292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Modules and Objects</vt:lpstr>
      <vt:lpstr>See Also</vt:lpstr>
      <vt:lpstr>Import is a Verb</vt:lpstr>
      <vt:lpstr>Encapsulation</vt:lpstr>
      <vt:lpstr>Encapsulation</vt:lpstr>
      <vt:lpstr>Objects</vt:lpstr>
      <vt:lpstr>Objects</vt:lpstr>
      <vt:lpstr>Objects</vt:lpstr>
      <vt:lpstr>Inheritance</vt:lpstr>
      <vt:lpstr>Design Patterns</vt:lpstr>
      <vt:lpstr>Diamond of Death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315</cp:revision>
  <cp:lastPrinted>2015-07-06T21:44:19Z</cp:lastPrinted>
  <dcterms:created xsi:type="dcterms:W3CDTF">2015-07-04T21:12:26Z</dcterms:created>
  <dcterms:modified xsi:type="dcterms:W3CDTF">2018-03-09T01:47:44Z</dcterms:modified>
</cp:coreProperties>
</file>